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6"/>
  </p:notesMasterIdLst>
  <p:handoutMasterIdLst>
    <p:handoutMasterId r:id="rId7"/>
  </p:handoutMasterIdLst>
  <p:sldIdLst>
    <p:sldId id="1027" r:id="rId2"/>
    <p:sldId id="1111" r:id="rId3"/>
    <p:sldId id="1219" r:id="rId4"/>
    <p:sldId id="1220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1027"/>
            <p14:sldId id="1111"/>
            <p14:sldId id="1219"/>
            <p14:sldId id="12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3" autoAdjust="0"/>
    <p:restoredTop sz="94783" autoAdjust="0"/>
  </p:normalViewPr>
  <p:slideViewPr>
    <p:cSldViewPr snapToGrid="0">
      <p:cViewPr varScale="1">
        <p:scale>
          <a:sx n="125" d="100"/>
          <a:sy n="125" d="100"/>
        </p:scale>
        <p:origin x="936" y="160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4/17/21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82" y="1582578"/>
            <a:ext cx="9980470" cy="1234440"/>
          </a:xfrm>
        </p:spPr>
        <p:txBody>
          <a:bodyPr/>
          <a:lstStyle/>
          <a:p>
            <a:r>
              <a:rPr lang="en-US" dirty="0"/>
              <a:t>Analyzing Agent Upgrade Logs using Anomaly Detection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174FA0-7373-4D5E-8546-C62714ABE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April, 2021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AA0D1-FD68-42B0-B79D-F39AAEAD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0558F-E971-584F-9755-5BE2C9F91F7D}"/>
              </a:ext>
            </a:extLst>
          </p:cNvPr>
          <p:cNvSpPr/>
          <p:nvPr/>
        </p:nvSpPr>
        <p:spPr>
          <a:xfrm>
            <a:off x="-1" y="1600200"/>
            <a:ext cx="7812506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 marL="285750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Docker image with libraries installed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Ubuntu base image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Python 3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Pyod</a:t>
            </a:r>
            <a:r>
              <a:rPr lang="en-US" dirty="0">
                <a:solidFill>
                  <a:schemeClr val="tx2"/>
                </a:solidFill>
              </a:rPr>
              <a:t> (Python Outlier Detector)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Tensorflow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keras</a:t>
            </a: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Source code, data and working directory on local filesystem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shared -&gt; working directory mount point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-&gt; training data, test data, target data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glove -&gt; pre-trained word2vec files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results -&gt; output from application</a:t>
            </a: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src</a:t>
            </a:r>
            <a:r>
              <a:rPr lang="en-US" dirty="0">
                <a:solidFill>
                  <a:schemeClr val="tx2"/>
                </a:solidFill>
              </a:rPr>
              <a:t> -&gt; source code (python)</a:t>
            </a:r>
          </a:p>
          <a:p>
            <a:pPr marL="285750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AEF8A44-8C3F-7D45-96CB-CBCA9977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505" y="1600200"/>
            <a:ext cx="423035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22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818-3C2B-6643-A358-D39E32E9C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E657B-D513-D24C-BFFE-394D53939E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0941" y="1287684"/>
            <a:ext cx="11001004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Collection</a:t>
            </a:r>
          </a:p>
          <a:p>
            <a:pPr marL="742950" lvl="1" indent="-285750"/>
            <a:r>
              <a:rPr lang="en-US" dirty="0" err="1"/>
              <a:t>Smartnode</a:t>
            </a:r>
            <a:r>
              <a:rPr lang="en-US" dirty="0"/>
              <a:t> bundles</a:t>
            </a:r>
          </a:p>
          <a:p>
            <a:pPr marL="742950" lvl="1" indent="-285750"/>
            <a:r>
              <a:rPr lang="en-US" dirty="0" err="1"/>
              <a:t>tenant.log</a:t>
            </a:r>
            <a:r>
              <a:rPr lang="en-US" dirty="0"/>
              <a:t> files uncompressed and concatenated to a single file</a:t>
            </a:r>
          </a:p>
          <a:p>
            <a:pPr marL="742950" lvl="1" indent="-285750"/>
            <a:r>
              <a:rPr lang="en-US" dirty="0"/>
              <a:t>Placed in a folder in the data directory</a:t>
            </a:r>
          </a:p>
          <a:p>
            <a:pPr marL="742950" lvl="1" indent="-285750"/>
            <a:endParaRPr lang="en-US" dirty="0"/>
          </a:p>
          <a:p>
            <a:pPr marL="285750" indent="-285750"/>
            <a:r>
              <a:rPr lang="en-US" dirty="0"/>
              <a:t>Log Parsing</a:t>
            </a:r>
          </a:p>
          <a:p>
            <a:pPr marL="742950" lvl="1" indent="-285750"/>
            <a:r>
              <a:rPr lang="en-US" dirty="0"/>
              <a:t>Logs are narrowed down to those that have an ’ACTIVITY_ID’</a:t>
            </a:r>
          </a:p>
          <a:p>
            <a:pPr marL="742950" lvl="1" indent="-285750"/>
            <a:r>
              <a:rPr lang="en-US" dirty="0"/>
              <a:t>Sanitized by removing variables</a:t>
            </a:r>
          </a:p>
          <a:p>
            <a:pPr marL="742950" lvl="1" indent="-285750"/>
            <a:r>
              <a:rPr lang="en-US" dirty="0"/>
              <a:t>Each log line converted into json object with date, message and other fields.</a:t>
            </a:r>
          </a:p>
          <a:p>
            <a:pPr marL="742950" lvl="1" indent="-285750"/>
            <a:r>
              <a:rPr lang="en-US" dirty="0"/>
              <a:t>The successful and failed AAU runs are separated out and stored in the results directory into individual files for each run.</a:t>
            </a:r>
          </a:p>
          <a:p>
            <a:pPr marL="742950" lvl="1" indent="-285750"/>
            <a:r>
              <a:rPr lang="en-US" dirty="0"/>
              <a:t>Only the successful runs are used for unsupervised (unlabeled) training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D223-7850-0B44-AE4A-AAEE20AE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(</a:t>
            </a:r>
            <a:r>
              <a:rPr lang="en-US" dirty="0" err="1"/>
              <a:t>cont</a:t>
            </a:r>
            <a:r>
              <a:rPr lang="en-US" dirty="0"/>
              <a:t>…)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8D2B4-2E76-B443-9DA1-3184CF0223F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114063"/>
            <a:ext cx="11580814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</a:t>
            </a:r>
          </a:p>
          <a:p>
            <a:pPr marL="742950" lvl="1" indent="-285750"/>
            <a:r>
              <a:rPr lang="en-US" dirty="0"/>
              <a:t>Word Embeddings – feature vectors for words</a:t>
            </a:r>
          </a:p>
          <a:p>
            <a:pPr marL="742950" lvl="1" indent="-285750"/>
            <a:r>
              <a:rPr lang="en-US" dirty="0"/>
              <a:t>Glove – pre-trained set of vectors for each word</a:t>
            </a:r>
          </a:p>
          <a:p>
            <a:pPr marL="742950" lvl="1" indent="-285750"/>
            <a:r>
              <a:rPr lang="en-US" dirty="0"/>
              <a:t>Each word in the message is converted to a number by looking it up from glove dictionary index.</a:t>
            </a:r>
          </a:p>
          <a:p>
            <a:pPr marL="742950" lvl="1" indent="-285750"/>
            <a:r>
              <a:rPr lang="en-US" dirty="0"/>
              <a:t>Sentences are restricted to a max length or padded with 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the model</a:t>
            </a:r>
          </a:p>
          <a:p>
            <a:pPr marL="742950" lvl="1" indent="-285750"/>
            <a:r>
              <a:rPr lang="en-US" dirty="0"/>
              <a:t>data only from the successful AAU runs</a:t>
            </a:r>
          </a:p>
          <a:p>
            <a:pPr marL="742950" lvl="1" indent="-285750"/>
            <a:r>
              <a:rPr lang="en-US" dirty="0"/>
              <a:t>Use </a:t>
            </a:r>
            <a:r>
              <a:rPr lang="en-US" dirty="0" err="1"/>
              <a:t>PyOD</a:t>
            </a:r>
            <a:r>
              <a:rPr lang="en-US" dirty="0"/>
              <a:t> with </a:t>
            </a:r>
            <a:r>
              <a:rPr lang="en-US" dirty="0" err="1"/>
              <a:t>kNN</a:t>
            </a:r>
            <a:r>
              <a:rPr lang="en-US" dirty="0"/>
              <a:t> and fit the training data to create model</a:t>
            </a:r>
          </a:p>
          <a:p>
            <a:pPr marL="742950" lvl="1" indent="-285750"/>
            <a:r>
              <a:rPr lang="en-US" dirty="0"/>
              <a:t>Save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 Detection</a:t>
            </a:r>
          </a:p>
          <a:p>
            <a:pPr marL="742950" lvl="1" indent="-285750"/>
            <a:r>
              <a:rPr lang="en-US" dirty="0"/>
              <a:t>Load the pre-trained model</a:t>
            </a:r>
          </a:p>
          <a:p>
            <a:pPr marL="742950" lvl="1" indent="-285750"/>
            <a:r>
              <a:rPr lang="en-US" dirty="0"/>
              <a:t>Identify the outliers and trace it back to the original log details.</a:t>
            </a:r>
          </a:p>
        </p:txBody>
      </p:sp>
    </p:spTree>
    <p:extLst>
      <p:ext uri="{BB962C8B-B14F-4D97-AF65-F5344CB8AC3E}">
        <p14:creationId xmlns:p14="http://schemas.microsoft.com/office/powerpoint/2010/main" val="291354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Light Template 2020" id="{3995BBDC-A0E8-1747-A3DD-1931C41E5534}" vid="{D6E8281D-33CD-3B46-84CD-9F5B684022D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5815</TotalTime>
  <Words>263</Words>
  <Application>Microsoft Macintosh PowerPoint</Application>
  <PresentationFormat>Custom</PresentationFormat>
  <Paragraphs>42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Open Sans</vt:lpstr>
      <vt:lpstr>VMware_white_16x9</vt:lpstr>
      <vt:lpstr>Analyzing Agent Upgrade Logs using Anomaly Detection</vt:lpstr>
      <vt:lpstr>Environment</vt:lpstr>
      <vt:lpstr>Design</vt:lpstr>
      <vt:lpstr>Design (cont…)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Agent Upgrade Logs using ML</dc:title>
  <dc:creator>Debabrata Sengupta</dc:creator>
  <cp:lastModifiedBy>Debabrata Sengupta</cp:lastModifiedBy>
  <cp:revision>13</cp:revision>
  <dcterms:created xsi:type="dcterms:W3CDTF">2021-04-17T13:10:59Z</dcterms:created>
  <dcterms:modified xsi:type="dcterms:W3CDTF">2021-04-21T14:06:27Z</dcterms:modified>
</cp:coreProperties>
</file>